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1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0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82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065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58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1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9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0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AC44F2-9373-4495-BE84-48D783B8A7E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68781B-C422-42D8-94BB-A513923FB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44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hyperlink" Target="https://sites.google.com/wflboces.org/boces4science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phet.colorado.edu/en/simulation/wave-on-a-st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hyperlink" Target="https://clarkscience8.weebly.com/properties-of-wav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664209"/>
          </a:xfrm>
        </p:spPr>
        <p:txBody>
          <a:bodyPr>
            <a:normAutofit/>
          </a:bodyPr>
          <a:lstStyle/>
          <a:p>
            <a:r>
              <a:rPr lang="en-US" sz="9600" dirty="0" smtClean="0"/>
              <a:t>Waves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21" y="2318317"/>
            <a:ext cx="6400800" cy="1947333"/>
          </a:xfrm>
        </p:spPr>
        <p:txBody>
          <a:bodyPr>
            <a:noAutofit/>
          </a:bodyPr>
          <a:lstStyle/>
          <a:p>
            <a:r>
              <a:rPr lang="en-US" sz="2800" dirty="0" smtClean="0"/>
              <a:t>Experience 2: Wave Properties</a:t>
            </a:r>
          </a:p>
          <a:p>
            <a:r>
              <a:rPr lang="en-US" sz="2800" dirty="0" smtClean="0"/>
              <a:t>With BOCES 4 Science</a:t>
            </a:r>
          </a:p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sites.google.com/wflboces.org/boces4science/home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Grade 4 Waves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Big Waves, Surfers, Power, Indian Ocean, Java Is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84096"/>
            <a:ext cx="4544695" cy="22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54137" b="20073"/>
          <a:stretch/>
        </p:blipFill>
        <p:spPr>
          <a:xfrm>
            <a:off x="751861" y="5193792"/>
            <a:ext cx="11074379" cy="118872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74339" y="11464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36" y="235373"/>
            <a:ext cx="8534400" cy="999068"/>
          </a:xfrm>
        </p:spPr>
        <p:txBody>
          <a:bodyPr/>
          <a:lstStyle/>
          <a:p>
            <a:r>
              <a:rPr lang="en-US" dirty="0" smtClean="0"/>
              <a:t>Creating a wave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8848" y="1421999"/>
            <a:ext cx="8400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site listed here for “</a:t>
            </a:r>
            <a:r>
              <a:rPr lang="en-US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phet</a:t>
            </a:r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colorade</a:t>
            </a:r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 It is a site that allows </a:t>
            </a:r>
            <a:r>
              <a:rPr lang="en-US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waves and manipulate the waves. </a:t>
            </a:r>
            <a:r>
              <a:rPr lang="en-US" u="sng" dirty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u="sng" dirty="0" smtClean="0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phet.colorado.edu/en/simulation/wave-on-a-string</a:t>
            </a:r>
            <a:endParaRPr lang="en-US" u="sng" dirty="0" smtClean="0">
              <a:solidFill>
                <a:srgbClr val="0000FF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u="sng" dirty="0">
              <a:solidFill>
                <a:srgbClr val="0000F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Alternatively, students can use a jump rope or any rope to create a wave on the floor.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1459992" y="3090672"/>
            <a:ext cx="6175248" cy="3190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9800" y="1024128"/>
            <a:ext cx="15544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Vocabulary;</a:t>
            </a:r>
          </a:p>
          <a:p>
            <a:endParaRPr lang="en-US" sz="2400" dirty="0"/>
          </a:p>
          <a:p>
            <a:r>
              <a:rPr lang="en-US" sz="2400" dirty="0" smtClean="0"/>
              <a:t>Crest</a:t>
            </a:r>
          </a:p>
          <a:p>
            <a:r>
              <a:rPr lang="en-US" sz="2400" dirty="0" smtClean="0"/>
              <a:t>Trough</a:t>
            </a:r>
          </a:p>
          <a:p>
            <a:r>
              <a:rPr lang="en-US" sz="2400" dirty="0" smtClean="0"/>
              <a:t>Wave</a:t>
            </a:r>
          </a:p>
          <a:p>
            <a:r>
              <a:rPr lang="en-US" sz="2400" dirty="0" smtClean="0"/>
              <a:t>Wavelength</a:t>
            </a:r>
          </a:p>
          <a:p>
            <a:r>
              <a:rPr lang="en-US" sz="2400" dirty="0" smtClean="0"/>
              <a:t>Amplitude</a:t>
            </a:r>
          </a:p>
          <a:p>
            <a:endParaRPr lang="en-US" dirty="0" smtClean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7616" y="4912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3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905257"/>
          </a:xfrm>
        </p:spPr>
        <p:txBody>
          <a:bodyPr/>
          <a:lstStyle/>
          <a:p>
            <a:r>
              <a:rPr lang="en-US" dirty="0" smtClean="0"/>
              <a:t>Wave Properties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777323"/>
            <a:ext cx="7728268" cy="3635925"/>
          </a:xfrm>
        </p:spPr>
        <p:txBody>
          <a:bodyPr>
            <a:normAutofit/>
          </a:bodyPr>
          <a:lstStyle/>
          <a:p>
            <a:r>
              <a:rPr lang="en-US" dirty="0" smtClean="0"/>
              <a:t>A wave is a regular pattern of motion either up and down or side to side.  </a:t>
            </a:r>
          </a:p>
          <a:p>
            <a:r>
              <a:rPr lang="en-US" dirty="0" smtClean="0"/>
              <a:t>Students should learn about the different properties of waves such as wavelength, crest, trough, and amplitude.</a:t>
            </a:r>
          </a:p>
          <a:p>
            <a:r>
              <a:rPr lang="en-US" dirty="0" smtClean="0"/>
              <a:t>They should be able to draw a wave showing the above properties. </a:t>
            </a:r>
          </a:p>
          <a:p>
            <a:r>
              <a:rPr lang="en-US" dirty="0" smtClean="0"/>
              <a:t>This is a great site with many references to waves and their properties.</a:t>
            </a:r>
          </a:p>
          <a:p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clarkscience8.weebly.com/properties-of-waves.html</a:t>
            </a:r>
            <a:r>
              <a:rPr lang="en-US" u="sng" dirty="0" smtClean="0"/>
              <a:t> 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Water, Drop, Liquid, Splash, Wet, Clean, Clear, Rippl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67" y="3159422"/>
            <a:ext cx="3219450" cy="18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6893" y="8070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142</Words>
  <Application>Microsoft Office PowerPoint</Application>
  <PresentationFormat>Widescreen</PresentationFormat>
  <Paragraphs>22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Calibri Light</vt:lpstr>
      <vt:lpstr>Century Gothic</vt:lpstr>
      <vt:lpstr>Times New Roman</vt:lpstr>
      <vt:lpstr>Wingdings 3</vt:lpstr>
      <vt:lpstr>Slice</vt:lpstr>
      <vt:lpstr>Waves</vt:lpstr>
      <vt:lpstr>Creating a wave</vt:lpstr>
      <vt:lpstr>Wave Properties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dc:creator>Windows User</dc:creator>
  <cp:lastModifiedBy>Windows User</cp:lastModifiedBy>
  <cp:revision>5</cp:revision>
  <dcterms:created xsi:type="dcterms:W3CDTF">2020-03-30T02:26:12Z</dcterms:created>
  <dcterms:modified xsi:type="dcterms:W3CDTF">2020-03-30T16:21:07Z</dcterms:modified>
</cp:coreProperties>
</file>